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D9D9D9"/>
    <a:srgbClr val="66FFFF"/>
    <a:srgbClr val="00B0F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半円孤図形（線形）</a:t>
            </a:r>
          </a:p>
        </p:txBody>
      </p:sp>
      <p:sp>
        <p:nvSpPr>
          <p:cNvPr id="3" name="楕円 1">
            <a:extLst>
              <a:ext uri="{FF2B5EF4-FFF2-40B4-BE49-F238E27FC236}">
                <a16:creationId xmlns:a16="http://schemas.microsoft.com/office/drawing/2014/main" id="{4D27DD4F-634E-E533-BD30-96A63B12C7D2}"/>
              </a:ext>
            </a:extLst>
          </p:cNvPr>
          <p:cNvSpPr/>
          <p:nvPr/>
        </p:nvSpPr>
        <p:spPr>
          <a:xfrm>
            <a:off x="834924" y="915642"/>
            <a:ext cx="2367527" cy="1183763"/>
          </a:xfrm>
          <a:custGeom>
            <a:avLst/>
            <a:gdLst>
              <a:gd name="connsiteX0" fmla="*/ 0 w 1797369"/>
              <a:gd name="connsiteY0" fmla="*/ 898685 h 1797369"/>
              <a:gd name="connsiteX1" fmla="*/ 898685 w 1797369"/>
              <a:gd name="connsiteY1" fmla="*/ 0 h 1797369"/>
              <a:gd name="connsiteX2" fmla="*/ 1797370 w 1797369"/>
              <a:gd name="connsiteY2" fmla="*/ 898685 h 1797369"/>
              <a:gd name="connsiteX3" fmla="*/ 898685 w 1797369"/>
              <a:gd name="connsiteY3" fmla="*/ 1797370 h 1797369"/>
              <a:gd name="connsiteX4" fmla="*/ 0 w 1797369"/>
              <a:gd name="connsiteY4" fmla="*/ 898685 h 1797369"/>
              <a:gd name="connsiteX0" fmla="*/ 898685 w 1797370"/>
              <a:gd name="connsiteY0" fmla="*/ 1797370 h 1888810"/>
              <a:gd name="connsiteX1" fmla="*/ 0 w 1797370"/>
              <a:gd name="connsiteY1" fmla="*/ 898685 h 1888810"/>
              <a:gd name="connsiteX2" fmla="*/ 898685 w 1797370"/>
              <a:gd name="connsiteY2" fmla="*/ 0 h 1888810"/>
              <a:gd name="connsiteX3" fmla="*/ 1797370 w 1797370"/>
              <a:gd name="connsiteY3" fmla="*/ 898685 h 1888810"/>
              <a:gd name="connsiteX4" fmla="*/ 990125 w 1797370"/>
              <a:gd name="connsiteY4" fmla="*/ 1888810 h 1888810"/>
              <a:gd name="connsiteX0" fmla="*/ 0 w 1797370"/>
              <a:gd name="connsiteY0" fmla="*/ 898685 h 1888810"/>
              <a:gd name="connsiteX1" fmla="*/ 898685 w 1797370"/>
              <a:gd name="connsiteY1" fmla="*/ 0 h 1888810"/>
              <a:gd name="connsiteX2" fmla="*/ 1797370 w 1797370"/>
              <a:gd name="connsiteY2" fmla="*/ 898685 h 1888810"/>
              <a:gd name="connsiteX3" fmla="*/ 990125 w 1797370"/>
              <a:gd name="connsiteY3" fmla="*/ 1888810 h 1888810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370" h="898685">
                <a:moveTo>
                  <a:pt x="0" y="898685"/>
                </a:moveTo>
                <a:cubicBezTo>
                  <a:pt x="0" y="402355"/>
                  <a:pt x="402355" y="0"/>
                  <a:pt x="898685" y="0"/>
                </a:cubicBezTo>
                <a:cubicBezTo>
                  <a:pt x="1395015" y="0"/>
                  <a:pt x="1797370" y="402355"/>
                  <a:pt x="1797370" y="898685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" name="楕円 1">
            <a:extLst>
              <a:ext uri="{FF2B5EF4-FFF2-40B4-BE49-F238E27FC236}">
                <a16:creationId xmlns:a16="http://schemas.microsoft.com/office/drawing/2014/main" id="{43DE1CD5-6F91-9B34-FEAA-6B230E6E21F2}"/>
              </a:ext>
            </a:extLst>
          </p:cNvPr>
          <p:cNvSpPr/>
          <p:nvPr/>
        </p:nvSpPr>
        <p:spPr>
          <a:xfrm>
            <a:off x="807472" y="3798542"/>
            <a:ext cx="2367527" cy="1183763"/>
          </a:xfrm>
          <a:custGeom>
            <a:avLst/>
            <a:gdLst>
              <a:gd name="connsiteX0" fmla="*/ 0 w 1797369"/>
              <a:gd name="connsiteY0" fmla="*/ 898685 h 1797369"/>
              <a:gd name="connsiteX1" fmla="*/ 898685 w 1797369"/>
              <a:gd name="connsiteY1" fmla="*/ 0 h 1797369"/>
              <a:gd name="connsiteX2" fmla="*/ 1797370 w 1797369"/>
              <a:gd name="connsiteY2" fmla="*/ 898685 h 1797369"/>
              <a:gd name="connsiteX3" fmla="*/ 898685 w 1797369"/>
              <a:gd name="connsiteY3" fmla="*/ 1797370 h 1797369"/>
              <a:gd name="connsiteX4" fmla="*/ 0 w 1797369"/>
              <a:gd name="connsiteY4" fmla="*/ 898685 h 1797369"/>
              <a:gd name="connsiteX0" fmla="*/ 898685 w 1797370"/>
              <a:gd name="connsiteY0" fmla="*/ 1797370 h 1888810"/>
              <a:gd name="connsiteX1" fmla="*/ 0 w 1797370"/>
              <a:gd name="connsiteY1" fmla="*/ 898685 h 1888810"/>
              <a:gd name="connsiteX2" fmla="*/ 898685 w 1797370"/>
              <a:gd name="connsiteY2" fmla="*/ 0 h 1888810"/>
              <a:gd name="connsiteX3" fmla="*/ 1797370 w 1797370"/>
              <a:gd name="connsiteY3" fmla="*/ 898685 h 1888810"/>
              <a:gd name="connsiteX4" fmla="*/ 990125 w 1797370"/>
              <a:gd name="connsiteY4" fmla="*/ 1888810 h 1888810"/>
              <a:gd name="connsiteX0" fmla="*/ 0 w 1797370"/>
              <a:gd name="connsiteY0" fmla="*/ 898685 h 1888810"/>
              <a:gd name="connsiteX1" fmla="*/ 898685 w 1797370"/>
              <a:gd name="connsiteY1" fmla="*/ 0 h 1888810"/>
              <a:gd name="connsiteX2" fmla="*/ 1797370 w 1797370"/>
              <a:gd name="connsiteY2" fmla="*/ 898685 h 1888810"/>
              <a:gd name="connsiteX3" fmla="*/ 990125 w 1797370"/>
              <a:gd name="connsiteY3" fmla="*/ 1888810 h 1888810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  <a:gd name="connsiteX3" fmla="*/ 0 w 1797370"/>
              <a:gd name="connsiteY3" fmla="*/ 898685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7370" h="898685">
                <a:moveTo>
                  <a:pt x="0" y="898685"/>
                </a:moveTo>
                <a:cubicBezTo>
                  <a:pt x="0" y="402355"/>
                  <a:pt x="402355" y="0"/>
                  <a:pt x="898685" y="0"/>
                </a:cubicBezTo>
                <a:cubicBezTo>
                  <a:pt x="1395015" y="0"/>
                  <a:pt x="1797370" y="402355"/>
                  <a:pt x="1797370" y="898685"/>
                </a:cubicBezTo>
                <a:lnTo>
                  <a:pt x="0" y="898685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" name="楕円 3">
            <a:extLst>
              <a:ext uri="{FF2B5EF4-FFF2-40B4-BE49-F238E27FC236}">
                <a16:creationId xmlns:a16="http://schemas.microsoft.com/office/drawing/2014/main" id="{D9364FFE-B62D-2064-EB7A-E5BBC35B990C}"/>
              </a:ext>
            </a:extLst>
          </p:cNvPr>
          <p:cNvSpPr/>
          <p:nvPr/>
        </p:nvSpPr>
        <p:spPr>
          <a:xfrm>
            <a:off x="834924" y="2276936"/>
            <a:ext cx="2367527" cy="1183763"/>
          </a:xfrm>
          <a:custGeom>
            <a:avLst/>
            <a:gdLst>
              <a:gd name="connsiteX0" fmla="*/ 0 w 1885950"/>
              <a:gd name="connsiteY0" fmla="*/ 942975 h 1885950"/>
              <a:gd name="connsiteX1" fmla="*/ 942975 w 1885950"/>
              <a:gd name="connsiteY1" fmla="*/ 0 h 1885950"/>
              <a:gd name="connsiteX2" fmla="*/ 1885950 w 1885950"/>
              <a:gd name="connsiteY2" fmla="*/ 942975 h 1885950"/>
              <a:gd name="connsiteX3" fmla="*/ 942975 w 1885950"/>
              <a:gd name="connsiteY3" fmla="*/ 1885950 h 1885950"/>
              <a:gd name="connsiteX4" fmla="*/ 0 w 1885950"/>
              <a:gd name="connsiteY4" fmla="*/ 942975 h 1885950"/>
              <a:gd name="connsiteX0" fmla="*/ 942975 w 1885950"/>
              <a:gd name="connsiteY0" fmla="*/ 0 h 1885950"/>
              <a:gd name="connsiteX1" fmla="*/ 1885950 w 1885950"/>
              <a:gd name="connsiteY1" fmla="*/ 942975 h 1885950"/>
              <a:gd name="connsiteX2" fmla="*/ 942975 w 1885950"/>
              <a:gd name="connsiteY2" fmla="*/ 1885950 h 1885950"/>
              <a:gd name="connsiteX3" fmla="*/ 0 w 1885950"/>
              <a:gd name="connsiteY3" fmla="*/ 942975 h 1885950"/>
              <a:gd name="connsiteX4" fmla="*/ 1034415 w 1885950"/>
              <a:gd name="connsiteY4" fmla="*/ 91440 h 1885950"/>
              <a:gd name="connsiteX0" fmla="*/ 1885950 w 1885950"/>
              <a:gd name="connsiteY0" fmla="*/ 864054 h 1807029"/>
              <a:gd name="connsiteX1" fmla="*/ 942975 w 1885950"/>
              <a:gd name="connsiteY1" fmla="*/ 1807029 h 1807029"/>
              <a:gd name="connsiteX2" fmla="*/ 0 w 1885950"/>
              <a:gd name="connsiteY2" fmla="*/ 864054 h 1807029"/>
              <a:gd name="connsiteX3" fmla="*/ 1034415 w 1885950"/>
              <a:gd name="connsiteY3" fmla="*/ 12519 h 1807029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950" h="942975">
                <a:moveTo>
                  <a:pt x="1885950" y="0"/>
                </a:moveTo>
                <a:cubicBezTo>
                  <a:pt x="1885950" y="520791"/>
                  <a:pt x="1463766" y="942975"/>
                  <a:pt x="942975" y="942975"/>
                </a:cubicBezTo>
                <a:cubicBezTo>
                  <a:pt x="422184" y="942975"/>
                  <a:pt x="0" y="520791"/>
                  <a:pt x="0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" name="楕円 3">
            <a:extLst>
              <a:ext uri="{FF2B5EF4-FFF2-40B4-BE49-F238E27FC236}">
                <a16:creationId xmlns:a16="http://schemas.microsoft.com/office/drawing/2014/main" id="{F627FF0D-B10A-10F1-406D-6C1B4DF49064}"/>
              </a:ext>
            </a:extLst>
          </p:cNvPr>
          <p:cNvSpPr/>
          <p:nvPr/>
        </p:nvSpPr>
        <p:spPr>
          <a:xfrm>
            <a:off x="807472" y="5159836"/>
            <a:ext cx="2367527" cy="1183763"/>
          </a:xfrm>
          <a:custGeom>
            <a:avLst/>
            <a:gdLst>
              <a:gd name="connsiteX0" fmla="*/ 0 w 1885950"/>
              <a:gd name="connsiteY0" fmla="*/ 942975 h 1885950"/>
              <a:gd name="connsiteX1" fmla="*/ 942975 w 1885950"/>
              <a:gd name="connsiteY1" fmla="*/ 0 h 1885950"/>
              <a:gd name="connsiteX2" fmla="*/ 1885950 w 1885950"/>
              <a:gd name="connsiteY2" fmla="*/ 942975 h 1885950"/>
              <a:gd name="connsiteX3" fmla="*/ 942975 w 1885950"/>
              <a:gd name="connsiteY3" fmla="*/ 1885950 h 1885950"/>
              <a:gd name="connsiteX4" fmla="*/ 0 w 1885950"/>
              <a:gd name="connsiteY4" fmla="*/ 942975 h 1885950"/>
              <a:gd name="connsiteX0" fmla="*/ 942975 w 1885950"/>
              <a:gd name="connsiteY0" fmla="*/ 0 h 1885950"/>
              <a:gd name="connsiteX1" fmla="*/ 1885950 w 1885950"/>
              <a:gd name="connsiteY1" fmla="*/ 942975 h 1885950"/>
              <a:gd name="connsiteX2" fmla="*/ 942975 w 1885950"/>
              <a:gd name="connsiteY2" fmla="*/ 1885950 h 1885950"/>
              <a:gd name="connsiteX3" fmla="*/ 0 w 1885950"/>
              <a:gd name="connsiteY3" fmla="*/ 942975 h 1885950"/>
              <a:gd name="connsiteX4" fmla="*/ 1034415 w 1885950"/>
              <a:gd name="connsiteY4" fmla="*/ 91440 h 1885950"/>
              <a:gd name="connsiteX0" fmla="*/ 1885950 w 1885950"/>
              <a:gd name="connsiteY0" fmla="*/ 864054 h 1807029"/>
              <a:gd name="connsiteX1" fmla="*/ 942975 w 1885950"/>
              <a:gd name="connsiteY1" fmla="*/ 1807029 h 1807029"/>
              <a:gd name="connsiteX2" fmla="*/ 0 w 1885950"/>
              <a:gd name="connsiteY2" fmla="*/ 864054 h 1807029"/>
              <a:gd name="connsiteX3" fmla="*/ 1034415 w 1885950"/>
              <a:gd name="connsiteY3" fmla="*/ 12519 h 1807029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  <a:gd name="connsiteX3" fmla="*/ 1885950 w 1885950"/>
              <a:gd name="connsiteY3" fmla="*/ 0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5950" h="942975">
                <a:moveTo>
                  <a:pt x="1885950" y="0"/>
                </a:moveTo>
                <a:cubicBezTo>
                  <a:pt x="1885950" y="520791"/>
                  <a:pt x="1463766" y="942975"/>
                  <a:pt x="942975" y="942975"/>
                </a:cubicBezTo>
                <a:cubicBezTo>
                  <a:pt x="422184" y="942975"/>
                  <a:pt x="0" y="520791"/>
                  <a:pt x="0" y="0"/>
                </a:cubicBezTo>
                <a:lnTo>
                  <a:pt x="188595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" name="楕円 1">
            <a:extLst>
              <a:ext uri="{FF2B5EF4-FFF2-40B4-BE49-F238E27FC236}">
                <a16:creationId xmlns:a16="http://schemas.microsoft.com/office/drawing/2014/main" id="{E47A48A2-15D8-EEE8-0CE5-99072E360808}"/>
              </a:ext>
            </a:extLst>
          </p:cNvPr>
          <p:cNvSpPr/>
          <p:nvPr/>
        </p:nvSpPr>
        <p:spPr>
          <a:xfrm>
            <a:off x="3794024" y="931135"/>
            <a:ext cx="2367527" cy="1183763"/>
          </a:xfrm>
          <a:custGeom>
            <a:avLst/>
            <a:gdLst>
              <a:gd name="connsiteX0" fmla="*/ 0 w 1797369"/>
              <a:gd name="connsiteY0" fmla="*/ 898685 h 1797369"/>
              <a:gd name="connsiteX1" fmla="*/ 898685 w 1797369"/>
              <a:gd name="connsiteY1" fmla="*/ 0 h 1797369"/>
              <a:gd name="connsiteX2" fmla="*/ 1797370 w 1797369"/>
              <a:gd name="connsiteY2" fmla="*/ 898685 h 1797369"/>
              <a:gd name="connsiteX3" fmla="*/ 898685 w 1797369"/>
              <a:gd name="connsiteY3" fmla="*/ 1797370 h 1797369"/>
              <a:gd name="connsiteX4" fmla="*/ 0 w 1797369"/>
              <a:gd name="connsiteY4" fmla="*/ 898685 h 1797369"/>
              <a:gd name="connsiteX0" fmla="*/ 898685 w 1797370"/>
              <a:gd name="connsiteY0" fmla="*/ 1797370 h 1888810"/>
              <a:gd name="connsiteX1" fmla="*/ 0 w 1797370"/>
              <a:gd name="connsiteY1" fmla="*/ 898685 h 1888810"/>
              <a:gd name="connsiteX2" fmla="*/ 898685 w 1797370"/>
              <a:gd name="connsiteY2" fmla="*/ 0 h 1888810"/>
              <a:gd name="connsiteX3" fmla="*/ 1797370 w 1797370"/>
              <a:gd name="connsiteY3" fmla="*/ 898685 h 1888810"/>
              <a:gd name="connsiteX4" fmla="*/ 990125 w 1797370"/>
              <a:gd name="connsiteY4" fmla="*/ 1888810 h 1888810"/>
              <a:gd name="connsiteX0" fmla="*/ 0 w 1797370"/>
              <a:gd name="connsiteY0" fmla="*/ 898685 h 1888810"/>
              <a:gd name="connsiteX1" fmla="*/ 898685 w 1797370"/>
              <a:gd name="connsiteY1" fmla="*/ 0 h 1888810"/>
              <a:gd name="connsiteX2" fmla="*/ 1797370 w 1797370"/>
              <a:gd name="connsiteY2" fmla="*/ 898685 h 1888810"/>
              <a:gd name="connsiteX3" fmla="*/ 990125 w 1797370"/>
              <a:gd name="connsiteY3" fmla="*/ 1888810 h 1888810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370" h="898685">
                <a:moveTo>
                  <a:pt x="0" y="898685"/>
                </a:moveTo>
                <a:cubicBezTo>
                  <a:pt x="0" y="402355"/>
                  <a:pt x="402355" y="0"/>
                  <a:pt x="898685" y="0"/>
                </a:cubicBezTo>
                <a:cubicBezTo>
                  <a:pt x="1395015" y="0"/>
                  <a:pt x="1797370" y="402355"/>
                  <a:pt x="1797370" y="898685"/>
                </a:cubicBezTo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" name="楕円 1">
            <a:extLst>
              <a:ext uri="{FF2B5EF4-FFF2-40B4-BE49-F238E27FC236}">
                <a16:creationId xmlns:a16="http://schemas.microsoft.com/office/drawing/2014/main" id="{C38021DE-FE6B-BC04-D73C-6E32369A7331}"/>
              </a:ext>
            </a:extLst>
          </p:cNvPr>
          <p:cNvSpPr/>
          <p:nvPr/>
        </p:nvSpPr>
        <p:spPr>
          <a:xfrm>
            <a:off x="3817372" y="3801335"/>
            <a:ext cx="2367527" cy="1183763"/>
          </a:xfrm>
          <a:custGeom>
            <a:avLst/>
            <a:gdLst>
              <a:gd name="connsiteX0" fmla="*/ 0 w 1797369"/>
              <a:gd name="connsiteY0" fmla="*/ 898685 h 1797369"/>
              <a:gd name="connsiteX1" fmla="*/ 898685 w 1797369"/>
              <a:gd name="connsiteY1" fmla="*/ 0 h 1797369"/>
              <a:gd name="connsiteX2" fmla="*/ 1797370 w 1797369"/>
              <a:gd name="connsiteY2" fmla="*/ 898685 h 1797369"/>
              <a:gd name="connsiteX3" fmla="*/ 898685 w 1797369"/>
              <a:gd name="connsiteY3" fmla="*/ 1797370 h 1797369"/>
              <a:gd name="connsiteX4" fmla="*/ 0 w 1797369"/>
              <a:gd name="connsiteY4" fmla="*/ 898685 h 1797369"/>
              <a:gd name="connsiteX0" fmla="*/ 898685 w 1797370"/>
              <a:gd name="connsiteY0" fmla="*/ 1797370 h 1888810"/>
              <a:gd name="connsiteX1" fmla="*/ 0 w 1797370"/>
              <a:gd name="connsiteY1" fmla="*/ 898685 h 1888810"/>
              <a:gd name="connsiteX2" fmla="*/ 898685 w 1797370"/>
              <a:gd name="connsiteY2" fmla="*/ 0 h 1888810"/>
              <a:gd name="connsiteX3" fmla="*/ 1797370 w 1797370"/>
              <a:gd name="connsiteY3" fmla="*/ 898685 h 1888810"/>
              <a:gd name="connsiteX4" fmla="*/ 990125 w 1797370"/>
              <a:gd name="connsiteY4" fmla="*/ 1888810 h 1888810"/>
              <a:gd name="connsiteX0" fmla="*/ 0 w 1797370"/>
              <a:gd name="connsiteY0" fmla="*/ 898685 h 1888810"/>
              <a:gd name="connsiteX1" fmla="*/ 898685 w 1797370"/>
              <a:gd name="connsiteY1" fmla="*/ 0 h 1888810"/>
              <a:gd name="connsiteX2" fmla="*/ 1797370 w 1797370"/>
              <a:gd name="connsiteY2" fmla="*/ 898685 h 1888810"/>
              <a:gd name="connsiteX3" fmla="*/ 990125 w 1797370"/>
              <a:gd name="connsiteY3" fmla="*/ 1888810 h 1888810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  <a:gd name="connsiteX3" fmla="*/ 0 w 1797370"/>
              <a:gd name="connsiteY3" fmla="*/ 898685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7370" h="898685">
                <a:moveTo>
                  <a:pt x="0" y="898685"/>
                </a:moveTo>
                <a:cubicBezTo>
                  <a:pt x="0" y="402355"/>
                  <a:pt x="402355" y="0"/>
                  <a:pt x="898685" y="0"/>
                </a:cubicBezTo>
                <a:cubicBezTo>
                  <a:pt x="1395015" y="0"/>
                  <a:pt x="1797370" y="402355"/>
                  <a:pt x="1797370" y="898685"/>
                </a:cubicBezTo>
                <a:lnTo>
                  <a:pt x="0" y="898685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0" name="楕円 3">
            <a:extLst>
              <a:ext uri="{FF2B5EF4-FFF2-40B4-BE49-F238E27FC236}">
                <a16:creationId xmlns:a16="http://schemas.microsoft.com/office/drawing/2014/main" id="{CA0770EC-0737-4B34-07F9-47F4975559DE}"/>
              </a:ext>
            </a:extLst>
          </p:cNvPr>
          <p:cNvSpPr/>
          <p:nvPr/>
        </p:nvSpPr>
        <p:spPr>
          <a:xfrm>
            <a:off x="3794024" y="2292429"/>
            <a:ext cx="2367527" cy="1183763"/>
          </a:xfrm>
          <a:custGeom>
            <a:avLst/>
            <a:gdLst>
              <a:gd name="connsiteX0" fmla="*/ 0 w 1885950"/>
              <a:gd name="connsiteY0" fmla="*/ 942975 h 1885950"/>
              <a:gd name="connsiteX1" fmla="*/ 942975 w 1885950"/>
              <a:gd name="connsiteY1" fmla="*/ 0 h 1885950"/>
              <a:gd name="connsiteX2" fmla="*/ 1885950 w 1885950"/>
              <a:gd name="connsiteY2" fmla="*/ 942975 h 1885950"/>
              <a:gd name="connsiteX3" fmla="*/ 942975 w 1885950"/>
              <a:gd name="connsiteY3" fmla="*/ 1885950 h 1885950"/>
              <a:gd name="connsiteX4" fmla="*/ 0 w 1885950"/>
              <a:gd name="connsiteY4" fmla="*/ 942975 h 1885950"/>
              <a:gd name="connsiteX0" fmla="*/ 942975 w 1885950"/>
              <a:gd name="connsiteY0" fmla="*/ 0 h 1885950"/>
              <a:gd name="connsiteX1" fmla="*/ 1885950 w 1885950"/>
              <a:gd name="connsiteY1" fmla="*/ 942975 h 1885950"/>
              <a:gd name="connsiteX2" fmla="*/ 942975 w 1885950"/>
              <a:gd name="connsiteY2" fmla="*/ 1885950 h 1885950"/>
              <a:gd name="connsiteX3" fmla="*/ 0 w 1885950"/>
              <a:gd name="connsiteY3" fmla="*/ 942975 h 1885950"/>
              <a:gd name="connsiteX4" fmla="*/ 1034415 w 1885950"/>
              <a:gd name="connsiteY4" fmla="*/ 91440 h 1885950"/>
              <a:gd name="connsiteX0" fmla="*/ 1885950 w 1885950"/>
              <a:gd name="connsiteY0" fmla="*/ 864054 h 1807029"/>
              <a:gd name="connsiteX1" fmla="*/ 942975 w 1885950"/>
              <a:gd name="connsiteY1" fmla="*/ 1807029 h 1807029"/>
              <a:gd name="connsiteX2" fmla="*/ 0 w 1885950"/>
              <a:gd name="connsiteY2" fmla="*/ 864054 h 1807029"/>
              <a:gd name="connsiteX3" fmla="*/ 1034415 w 1885950"/>
              <a:gd name="connsiteY3" fmla="*/ 12519 h 1807029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950" h="942975">
                <a:moveTo>
                  <a:pt x="1885950" y="0"/>
                </a:moveTo>
                <a:cubicBezTo>
                  <a:pt x="1885950" y="520791"/>
                  <a:pt x="1463766" y="942975"/>
                  <a:pt x="942975" y="942975"/>
                </a:cubicBezTo>
                <a:cubicBezTo>
                  <a:pt x="422184" y="942975"/>
                  <a:pt x="0" y="520791"/>
                  <a:pt x="0" y="0"/>
                </a:cubicBezTo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1" name="楕円 3">
            <a:extLst>
              <a:ext uri="{FF2B5EF4-FFF2-40B4-BE49-F238E27FC236}">
                <a16:creationId xmlns:a16="http://schemas.microsoft.com/office/drawing/2014/main" id="{37292167-9AFD-B711-720F-9EB0CE8B0B76}"/>
              </a:ext>
            </a:extLst>
          </p:cNvPr>
          <p:cNvSpPr/>
          <p:nvPr/>
        </p:nvSpPr>
        <p:spPr>
          <a:xfrm>
            <a:off x="3817372" y="5162629"/>
            <a:ext cx="2367527" cy="1183763"/>
          </a:xfrm>
          <a:custGeom>
            <a:avLst/>
            <a:gdLst>
              <a:gd name="connsiteX0" fmla="*/ 0 w 1885950"/>
              <a:gd name="connsiteY0" fmla="*/ 942975 h 1885950"/>
              <a:gd name="connsiteX1" fmla="*/ 942975 w 1885950"/>
              <a:gd name="connsiteY1" fmla="*/ 0 h 1885950"/>
              <a:gd name="connsiteX2" fmla="*/ 1885950 w 1885950"/>
              <a:gd name="connsiteY2" fmla="*/ 942975 h 1885950"/>
              <a:gd name="connsiteX3" fmla="*/ 942975 w 1885950"/>
              <a:gd name="connsiteY3" fmla="*/ 1885950 h 1885950"/>
              <a:gd name="connsiteX4" fmla="*/ 0 w 1885950"/>
              <a:gd name="connsiteY4" fmla="*/ 942975 h 1885950"/>
              <a:gd name="connsiteX0" fmla="*/ 942975 w 1885950"/>
              <a:gd name="connsiteY0" fmla="*/ 0 h 1885950"/>
              <a:gd name="connsiteX1" fmla="*/ 1885950 w 1885950"/>
              <a:gd name="connsiteY1" fmla="*/ 942975 h 1885950"/>
              <a:gd name="connsiteX2" fmla="*/ 942975 w 1885950"/>
              <a:gd name="connsiteY2" fmla="*/ 1885950 h 1885950"/>
              <a:gd name="connsiteX3" fmla="*/ 0 w 1885950"/>
              <a:gd name="connsiteY3" fmla="*/ 942975 h 1885950"/>
              <a:gd name="connsiteX4" fmla="*/ 1034415 w 1885950"/>
              <a:gd name="connsiteY4" fmla="*/ 91440 h 1885950"/>
              <a:gd name="connsiteX0" fmla="*/ 1885950 w 1885950"/>
              <a:gd name="connsiteY0" fmla="*/ 864054 h 1807029"/>
              <a:gd name="connsiteX1" fmla="*/ 942975 w 1885950"/>
              <a:gd name="connsiteY1" fmla="*/ 1807029 h 1807029"/>
              <a:gd name="connsiteX2" fmla="*/ 0 w 1885950"/>
              <a:gd name="connsiteY2" fmla="*/ 864054 h 1807029"/>
              <a:gd name="connsiteX3" fmla="*/ 1034415 w 1885950"/>
              <a:gd name="connsiteY3" fmla="*/ 12519 h 1807029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  <a:gd name="connsiteX3" fmla="*/ 1885950 w 1885950"/>
              <a:gd name="connsiteY3" fmla="*/ 0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5950" h="942975">
                <a:moveTo>
                  <a:pt x="1885950" y="0"/>
                </a:moveTo>
                <a:cubicBezTo>
                  <a:pt x="1885950" y="520791"/>
                  <a:pt x="1463766" y="942975"/>
                  <a:pt x="942975" y="942975"/>
                </a:cubicBezTo>
                <a:cubicBezTo>
                  <a:pt x="422184" y="942975"/>
                  <a:pt x="0" y="520791"/>
                  <a:pt x="0" y="0"/>
                </a:cubicBezTo>
                <a:lnTo>
                  <a:pt x="1885950" y="0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2" name="楕円 1">
            <a:extLst>
              <a:ext uri="{FF2B5EF4-FFF2-40B4-BE49-F238E27FC236}">
                <a16:creationId xmlns:a16="http://schemas.microsoft.com/office/drawing/2014/main" id="{EAD1D0E4-74EA-BC5B-232B-41FC5908479C}"/>
              </a:ext>
            </a:extLst>
          </p:cNvPr>
          <p:cNvSpPr/>
          <p:nvPr/>
        </p:nvSpPr>
        <p:spPr>
          <a:xfrm>
            <a:off x="6715024" y="920615"/>
            <a:ext cx="2367527" cy="1183763"/>
          </a:xfrm>
          <a:custGeom>
            <a:avLst/>
            <a:gdLst>
              <a:gd name="connsiteX0" fmla="*/ 0 w 1797369"/>
              <a:gd name="connsiteY0" fmla="*/ 898685 h 1797369"/>
              <a:gd name="connsiteX1" fmla="*/ 898685 w 1797369"/>
              <a:gd name="connsiteY1" fmla="*/ 0 h 1797369"/>
              <a:gd name="connsiteX2" fmla="*/ 1797370 w 1797369"/>
              <a:gd name="connsiteY2" fmla="*/ 898685 h 1797369"/>
              <a:gd name="connsiteX3" fmla="*/ 898685 w 1797369"/>
              <a:gd name="connsiteY3" fmla="*/ 1797370 h 1797369"/>
              <a:gd name="connsiteX4" fmla="*/ 0 w 1797369"/>
              <a:gd name="connsiteY4" fmla="*/ 898685 h 1797369"/>
              <a:gd name="connsiteX0" fmla="*/ 898685 w 1797370"/>
              <a:gd name="connsiteY0" fmla="*/ 1797370 h 1888810"/>
              <a:gd name="connsiteX1" fmla="*/ 0 w 1797370"/>
              <a:gd name="connsiteY1" fmla="*/ 898685 h 1888810"/>
              <a:gd name="connsiteX2" fmla="*/ 898685 w 1797370"/>
              <a:gd name="connsiteY2" fmla="*/ 0 h 1888810"/>
              <a:gd name="connsiteX3" fmla="*/ 1797370 w 1797370"/>
              <a:gd name="connsiteY3" fmla="*/ 898685 h 1888810"/>
              <a:gd name="connsiteX4" fmla="*/ 990125 w 1797370"/>
              <a:gd name="connsiteY4" fmla="*/ 1888810 h 1888810"/>
              <a:gd name="connsiteX0" fmla="*/ 0 w 1797370"/>
              <a:gd name="connsiteY0" fmla="*/ 898685 h 1888810"/>
              <a:gd name="connsiteX1" fmla="*/ 898685 w 1797370"/>
              <a:gd name="connsiteY1" fmla="*/ 0 h 1888810"/>
              <a:gd name="connsiteX2" fmla="*/ 1797370 w 1797370"/>
              <a:gd name="connsiteY2" fmla="*/ 898685 h 1888810"/>
              <a:gd name="connsiteX3" fmla="*/ 990125 w 1797370"/>
              <a:gd name="connsiteY3" fmla="*/ 1888810 h 1888810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370" h="898685">
                <a:moveTo>
                  <a:pt x="0" y="898685"/>
                </a:moveTo>
                <a:cubicBezTo>
                  <a:pt x="0" y="402355"/>
                  <a:pt x="402355" y="0"/>
                  <a:pt x="898685" y="0"/>
                </a:cubicBezTo>
                <a:cubicBezTo>
                  <a:pt x="1395015" y="0"/>
                  <a:pt x="1797370" y="402355"/>
                  <a:pt x="1797370" y="898685"/>
                </a:cubicBezTo>
              </a:path>
            </a:pathLst>
          </a:custGeom>
          <a:noFill/>
          <a:ln w="1270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3" name="楕円 1">
            <a:extLst>
              <a:ext uri="{FF2B5EF4-FFF2-40B4-BE49-F238E27FC236}">
                <a16:creationId xmlns:a16="http://schemas.microsoft.com/office/drawing/2014/main" id="{FDC829F1-550C-28B1-C9F8-CA5EEA8041D8}"/>
              </a:ext>
            </a:extLst>
          </p:cNvPr>
          <p:cNvSpPr/>
          <p:nvPr/>
        </p:nvSpPr>
        <p:spPr>
          <a:xfrm>
            <a:off x="6725672" y="3816215"/>
            <a:ext cx="2367527" cy="1183763"/>
          </a:xfrm>
          <a:custGeom>
            <a:avLst/>
            <a:gdLst>
              <a:gd name="connsiteX0" fmla="*/ 0 w 1797369"/>
              <a:gd name="connsiteY0" fmla="*/ 898685 h 1797369"/>
              <a:gd name="connsiteX1" fmla="*/ 898685 w 1797369"/>
              <a:gd name="connsiteY1" fmla="*/ 0 h 1797369"/>
              <a:gd name="connsiteX2" fmla="*/ 1797370 w 1797369"/>
              <a:gd name="connsiteY2" fmla="*/ 898685 h 1797369"/>
              <a:gd name="connsiteX3" fmla="*/ 898685 w 1797369"/>
              <a:gd name="connsiteY3" fmla="*/ 1797370 h 1797369"/>
              <a:gd name="connsiteX4" fmla="*/ 0 w 1797369"/>
              <a:gd name="connsiteY4" fmla="*/ 898685 h 1797369"/>
              <a:gd name="connsiteX0" fmla="*/ 898685 w 1797370"/>
              <a:gd name="connsiteY0" fmla="*/ 1797370 h 1888810"/>
              <a:gd name="connsiteX1" fmla="*/ 0 w 1797370"/>
              <a:gd name="connsiteY1" fmla="*/ 898685 h 1888810"/>
              <a:gd name="connsiteX2" fmla="*/ 898685 w 1797370"/>
              <a:gd name="connsiteY2" fmla="*/ 0 h 1888810"/>
              <a:gd name="connsiteX3" fmla="*/ 1797370 w 1797370"/>
              <a:gd name="connsiteY3" fmla="*/ 898685 h 1888810"/>
              <a:gd name="connsiteX4" fmla="*/ 990125 w 1797370"/>
              <a:gd name="connsiteY4" fmla="*/ 1888810 h 1888810"/>
              <a:gd name="connsiteX0" fmla="*/ 0 w 1797370"/>
              <a:gd name="connsiteY0" fmla="*/ 898685 h 1888810"/>
              <a:gd name="connsiteX1" fmla="*/ 898685 w 1797370"/>
              <a:gd name="connsiteY1" fmla="*/ 0 h 1888810"/>
              <a:gd name="connsiteX2" fmla="*/ 1797370 w 1797370"/>
              <a:gd name="connsiteY2" fmla="*/ 898685 h 1888810"/>
              <a:gd name="connsiteX3" fmla="*/ 990125 w 1797370"/>
              <a:gd name="connsiteY3" fmla="*/ 1888810 h 1888810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  <a:gd name="connsiteX0" fmla="*/ 0 w 1797370"/>
              <a:gd name="connsiteY0" fmla="*/ 898685 h 898685"/>
              <a:gd name="connsiteX1" fmla="*/ 898685 w 1797370"/>
              <a:gd name="connsiteY1" fmla="*/ 0 h 898685"/>
              <a:gd name="connsiteX2" fmla="*/ 1797370 w 1797370"/>
              <a:gd name="connsiteY2" fmla="*/ 898685 h 898685"/>
              <a:gd name="connsiteX3" fmla="*/ 0 w 1797370"/>
              <a:gd name="connsiteY3" fmla="*/ 898685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7370" h="898685">
                <a:moveTo>
                  <a:pt x="0" y="898685"/>
                </a:moveTo>
                <a:cubicBezTo>
                  <a:pt x="0" y="402355"/>
                  <a:pt x="402355" y="0"/>
                  <a:pt x="898685" y="0"/>
                </a:cubicBezTo>
                <a:cubicBezTo>
                  <a:pt x="1395015" y="0"/>
                  <a:pt x="1797370" y="402355"/>
                  <a:pt x="1797370" y="898685"/>
                </a:cubicBezTo>
                <a:lnTo>
                  <a:pt x="0" y="898685"/>
                </a:lnTo>
                <a:close/>
              </a:path>
            </a:pathLst>
          </a:custGeom>
          <a:noFill/>
          <a:ln w="1270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4" name="楕円 3">
            <a:extLst>
              <a:ext uri="{FF2B5EF4-FFF2-40B4-BE49-F238E27FC236}">
                <a16:creationId xmlns:a16="http://schemas.microsoft.com/office/drawing/2014/main" id="{3B65052A-4C8F-246C-A3E3-3E328D1DD616}"/>
              </a:ext>
            </a:extLst>
          </p:cNvPr>
          <p:cNvSpPr/>
          <p:nvPr/>
        </p:nvSpPr>
        <p:spPr>
          <a:xfrm>
            <a:off x="6715024" y="2281909"/>
            <a:ext cx="2367527" cy="1183763"/>
          </a:xfrm>
          <a:custGeom>
            <a:avLst/>
            <a:gdLst>
              <a:gd name="connsiteX0" fmla="*/ 0 w 1885950"/>
              <a:gd name="connsiteY0" fmla="*/ 942975 h 1885950"/>
              <a:gd name="connsiteX1" fmla="*/ 942975 w 1885950"/>
              <a:gd name="connsiteY1" fmla="*/ 0 h 1885950"/>
              <a:gd name="connsiteX2" fmla="*/ 1885950 w 1885950"/>
              <a:gd name="connsiteY2" fmla="*/ 942975 h 1885950"/>
              <a:gd name="connsiteX3" fmla="*/ 942975 w 1885950"/>
              <a:gd name="connsiteY3" fmla="*/ 1885950 h 1885950"/>
              <a:gd name="connsiteX4" fmla="*/ 0 w 1885950"/>
              <a:gd name="connsiteY4" fmla="*/ 942975 h 1885950"/>
              <a:gd name="connsiteX0" fmla="*/ 942975 w 1885950"/>
              <a:gd name="connsiteY0" fmla="*/ 0 h 1885950"/>
              <a:gd name="connsiteX1" fmla="*/ 1885950 w 1885950"/>
              <a:gd name="connsiteY1" fmla="*/ 942975 h 1885950"/>
              <a:gd name="connsiteX2" fmla="*/ 942975 w 1885950"/>
              <a:gd name="connsiteY2" fmla="*/ 1885950 h 1885950"/>
              <a:gd name="connsiteX3" fmla="*/ 0 w 1885950"/>
              <a:gd name="connsiteY3" fmla="*/ 942975 h 1885950"/>
              <a:gd name="connsiteX4" fmla="*/ 1034415 w 1885950"/>
              <a:gd name="connsiteY4" fmla="*/ 91440 h 1885950"/>
              <a:gd name="connsiteX0" fmla="*/ 1885950 w 1885950"/>
              <a:gd name="connsiteY0" fmla="*/ 864054 h 1807029"/>
              <a:gd name="connsiteX1" fmla="*/ 942975 w 1885950"/>
              <a:gd name="connsiteY1" fmla="*/ 1807029 h 1807029"/>
              <a:gd name="connsiteX2" fmla="*/ 0 w 1885950"/>
              <a:gd name="connsiteY2" fmla="*/ 864054 h 1807029"/>
              <a:gd name="connsiteX3" fmla="*/ 1034415 w 1885950"/>
              <a:gd name="connsiteY3" fmla="*/ 12519 h 1807029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950" h="942975">
                <a:moveTo>
                  <a:pt x="1885950" y="0"/>
                </a:moveTo>
                <a:cubicBezTo>
                  <a:pt x="1885950" y="520791"/>
                  <a:pt x="1463766" y="942975"/>
                  <a:pt x="942975" y="942975"/>
                </a:cubicBezTo>
                <a:cubicBezTo>
                  <a:pt x="422184" y="942975"/>
                  <a:pt x="0" y="520791"/>
                  <a:pt x="0" y="0"/>
                </a:cubicBezTo>
              </a:path>
            </a:pathLst>
          </a:custGeom>
          <a:noFill/>
          <a:ln w="1270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5" name="楕円 3">
            <a:extLst>
              <a:ext uri="{FF2B5EF4-FFF2-40B4-BE49-F238E27FC236}">
                <a16:creationId xmlns:a16="http://schemas.microsoft.com/office/drawing/2014/main" id="{6A1D4DF5-5FD6-7688-5DA1-F33C04D076D4}"/>
              </a:ext>
            </a:extLst>
          </p:cNvPr>
          <p:cNvSpPr/>
          <p:nvPr/>
        </p:nvSpPr>
        <p:spPr>
          <a:xfrm>
            <a:off x="6725672" y="5177509"/>
            <a:ext cx="2367527" cy="1183763"/>
          </a:xfrm>
          <a:custGeom>
            <a:avLst/>
            <a:gdLst>
              <a:gd name="connsiteX0" fmla="*/ 0 w 1885950"/>
              <a:gd name="connsiteY0" fmla="*/ 942975 h 1885950"/>
              <a:gd name="connsiteX1" fmla="*/ 942975 w 1885950"/>
              <a:gd name="connsiteY1" fmla="*/ 0 h 1885950"/>
              <a:gd name="connsiteX2" fmla="*/ 1885950 w 1885950"/>
              <a:gd name="connsiteY2" fmla="*/ 942975 h 1885950"/>
              <a:gd name="connsiteX3" fmla="*/ 942975 w 1885950"/>
              <a:gd name="connsiteY3" fmla="*/ 1885950 h 1885950"/>
              <a:gd name="connsiteX4" fmla="*/ 0 w 1885950"/>
              <a:gd name="connsiteY4" fmla="*/ 942975 h 1885950"/>
              <a:gd name="connsiteX0" fmla="*/ 942975 w 1885950"/>
              <a:gd name="connsiteY0" fmla="*/ 0 h 1885950"/>
              <a:gd name="connsiteX1" fmla="*/ 1885950 w 1885950"/>
              <a:gd name="connsiteY1" fmla="*/ 942975 h 1885950"/>
              <a:gd name="connsiteX2" fmla="*/ 942975 w 1885950"/>
              <a:gd name="connsiteY2" fmla="*/ 1885950 h 1885950"/>
              <a:gd name="connsiteX3" fmla="*/ 0 w 1885950"/>
              <a:gd name="connsiteY3" fmla="*/ 942975 h 1885950"/>
              <a:gd name="connsiteX4" fmla="*/ 1034415 w 1885950"/>
              <a:gd name="connsiteY4" fmla="*/ 91440 h 1885950"/>
              <a:gd name="connsiteX0" fmla="*/ 1885950 w 1885950"/>
              <a:gd name="connsiteY0" fmla="*/ 864054 h 1807029"/>
              <a:gd name="connsiteX1" fmla="*/ 942975 w 1885950"/>
              <a:gd name="connsiteY1" fmla="*/ 1807029 h 1807029"/>
              <a:gd name="connsiteX2" fmla="*/ 0 w 1885950"/>
              <a:gd name="connsiteY2" fmla="*/ 864054 h 1807029"/>
              <a:gd name="connsiteX3" fmla="*/ 1034415 w 1885950"/>
              <a:gd name="connsiteY3" fmla="*/ 12519 h 1807029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  <a:gd name="connsiteX0" fmla="*/ 1885950 w 1885950"/>
              <a:gd name="connsiteY0" fmla="*/ 0 h 942975"/>
              <a:gd name="connsiteX1" fmla="*/ 942975 w 1885950"/>
              <a:gd name="connsiteY1" fmla="*/ 942975 h 942975"/>
              <a:gd name="connsiteX2" fmla="*/ 0 w 1885950"/>
              <a:gd name="connsiteY2" fmla="*/ 0 h 942975"/>
              <a:gd name="connsiteX3" fmla="*/ 1885950 w 1885950"/>
              <a:gd name="connsiteY3" fmla="*/ 0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5950" h="942975">
                <a:moveTo>
                  <a:pt x="1885950" y="0"/>
                </a:moveTo>
                <a:cubicBezTo>
                  <a:pt x="1885950" y="520791"/>
                  <a:pt x="1463766" y="942975"/>
                  <a:pt x="942975" y="942975"/>
                </a:cubicBezTo>
                <a:cubicBezTo>
                  <a:pt x="422184" y="942975"/>
                  <a:pt x="0" y="520791"/>
                  <a:pt x="0" y="0"/>
                </a:cubicBezTo>
                <a:lnTo>
                  <a:pt x="1885950" y="0"/>
                </a:lnTo>
                <a:close/>
              </a:path>
            </a:pathLst>
          </a:custGeom>
          <a:noFill/>
          <a:ln w="1270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92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半円孤図形（塗り図形）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03C98472-DE10-8699-FE76-4E778E95A865}"/>
              </a:ext>
            </a:extLst>
          </p:cNvPr>
          <p:cNvSpPr/>
          <p:nvPr/>
        </p:nvSpPr>
        <p:spPr>
          <a:xfrm>
            <a:off x="495040" y="166522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49949 w 1797370"/>
              <a:gd name="connsiteY1" fmla="*/ 0 h 898685"/>
              <a:gd name="connsiteX2" fmla="*/ 898685 w 1797370"/>
              <a:gd name="connsiteY2" fmla="*/ 848736 h 898685"/>
              <a:gd name="connsiteX3" fmla="*/ 1747421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49949" y="0"/>
                </a:lnTo>
                <a:cubicBezTo>
                  <a:pt x="49949" y="468744"/>
                  <a:pt x="429941" y="848736"/>
                  <a:pt x="898685" y="848736"/>
                </a:cubicBezTo>
                <a:cubicBezTo>
                  <a:pt x="1367429" y="848736"/>
                  <a:pt x="1747421" y="468744"/>
                  <a:pt x="1747421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6FB1F19-20F1-E177-80C2-ADF10E5B349F}"/>
              </a:ext>
            </a:extLst>
          </p:cNvPr>
          <p:cNvSpPr/>
          <p:nvPr/>
        </p:nvSpPr>
        <p:spPr>
          <a:xfrm>
            <a:off x="2355464" y="166522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119795 w 1797370"/>
              <a:gd name="connsiteY1" fmla="*/ 0 h 898685"/>
              <a:gd name="connsiteX2" fmla="*/ 898685 w 1797370"/>
              <a:gd name="connsiteY2" fmla="*/ 778890 h 898685"/>
              <a:gd name="connsiteX3" fmla="*/ 1677575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119795" y="0"/>
                </a:lnTo>
                <a:cubicBezTo>
                  <a:pt x="119795" y="430169"/>
                  <a:pt x="468516" y="778890"/>
                  <a:pt x="898685" y="778890"/>
                </a:cubicBezTo>
                <a:cubicBezTo>
                  <a:pt x="1328854" y="778890"/>
                  <a:pt x="1677575" y="430169"/>
                  <a:pt x="1677575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68918CDE-B548-B8B9-CE2C-FD835104C5EA}"/>
              </a:ext>
            </a:extLst>
          </p:cNvPr>
          <p:cNvSpPr/>
          <p:nvPr/>
        </p:nvSpPr>
        <p:spPr>
          <a:xfrm>
            <a:off x="4215888" y="166522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259450 w 1797370"/>
              <a:gd name="connsiteY1" fmla="*/ 0 h 898685"/>
              <a:gd name="connsiteX2" fmla="*/ 898685 w 1797370"/>
              <a:gd name="connsiteY2" fmla="*/ 639235 h 898685"/>
              <a:gd name="connsiteX3" fmla="*/ 1537920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259450" y="0"/>
                </a:lnTo>
                <a:cubicBezTo>
                  <a:pt x="259450" y="353040"/>
                  <a:pt x="545645" y="639235"/>
                  <a:pt x="898685" y="639235"/>
                </a:cubicBezTo>
                <a:cubicBezTo>
                  <a:pt x="1251725" y="639235"/>
                  <a:pt x="1537920" y="353040"/>
                  <a:pt x="1537920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88AA9C7-D18D-DFA6-05FC-2666D9C866EA}"/>
              </a:ext>
            </a:extLst>
          </p:cNvPr>
          <p:cNvSpPr/>
          <p:nvPr/>
        </p:nvSpPr>
        <p:spPr>
          <a:xfrm>
            <a:off x="6089012" y="166522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418068 w 1797370"/>
              <a:gd name="connsiteY1" fmla="*/ 0 h 898685"/>
              <a:gd name="connsiteX2" fmla="*/ 898685 w 1797370"/>
              <a:gd name="connsiteY2" fmla="*/ 480617 h 898685"/>
              <a:gd name="connsiteX3" fmla="*/ 1379302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418068" y="0"/>
                </a:lnTo>
                <a:cubicBezTo>
                  <a:pt x="418068" y="265437"/>
                  <a:pt x="633248" y="480617"/>
                  <a:pt x="898685" y="480617"/>
                </a:cubicBezTo>
                <a:cubicBezTo>
                  <a:pt x="1164122" y="480617"/>
                  <a:pt x="1379302" y="265437"/>
                  <a:pt x="1379302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86F2C88-4401-745D-D0D2-799DD2ADAE47}"/>
              </a:ext>
            </a:extLst>
          </p:cNvPr>
          <p:cNvSpPr/>
          <p:nvPr/>
        </p:nvSpPr>
        <p:spPr>
          <a:xfrm>
            <a:off x="7974834" y="166522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654153 w 1797370"/>
              <a:gd name="connsiteY1" fmla="*/ 0 h 898685"/>
              <a:gd name="connsiteX2" fmla="*/ 898685 w 1797370"/>
              <a:gd name="connsiteY2" fmla="*/ 244532 h 898685"/>
              <a:gd name="connsiteX3" fmla="*/ 1143217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654153" y="0"/>
                </a:lnTo>
                <a:cubicBezTo>
                  <a:pt x="654153" y="135051"/>
                  <a:pt x="763634" y="244532"/>
                  <a:pt x="898685" y="244532"/>
                </a:cubicBezTo>
                <a:cubicBezTo>
                  <a:pt x="1033736" y="244532"/>
                  <a:pt x="1143217" y="135051"/>
                  <a:pt x="1143217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63E37F08-703A-4C2B-DDE8-EA9E31B615A5}"/>
              </a:ext>
            </a:extLst>
          </p:cNvPr>
          <p:cNvSpPr/>
          <p:nvPr/>
        </p:nvSpPr>
        <p:spPr>
          <a:xfrm>
            <a:off x="495040" y="87264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747421 w 1797370"/>
              <a:gd name="connsiteY2" fmla="*/ 898685 h 898685"/>
              <a:gd name="connsiteX3" fmla="*/ 898685 w 1797370"/>
              <a:gd name="connsiteY3" fmla="*/ 49949 h 898685"/>
              <a:gd name="connsiteX4" fmla="*/ 49949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747421" y="898685"/>
                </a:lnTo>
                <a:cubicBezTo>
                  <a:pt x="1747421" y="429941"/>
                  <a:pt x="1367429" y="49949"/>
                  <a:pt x="898685" y="49949"/>
                </a:cubicBezTo>
                <a:cubicBezTo>
                  <a:pt x="429941" y="49949"/>
                  <a:pt x="49949" y="429941"/>
                  <a:pt x="49949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676413F1-05DD-E4A3-CB8C-4CB51D1733A3}"/>
              </a:ext>
            </a:extLst>
          </p:cNvPr>
          <p:cNvSpPr/>
          <p:nvPr/>
        </p:nvSpPr>
        <p:spPr>
          <a:xfrm>
            <a:off x="2355464" y="87264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677575 w 1797370"/>
              <a:gd name="connsiteY2" fmla="*/ 898685 h 898685"/>
              <a:gd name="connsiteX3" fmla="*/ 898685 w 1797370"/>
              <a:gd name="connsiteY3" fmla="*/ 119795 h 898685"/>
              <a:gd name="connsiteX4" fmla="*/ 119795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677575" y="898685"/>
                </a:lnTo>
                <a:cubicBezTo>
                  <a:pt x="1677575" y="468516"/>
                  <a:pt x="1328854" y="119795"/>
                  <a:pt x="898685" y="119795"/>
                </a:cubicBezTo>
                <a:cubicBezTo>
                  <a:pt x="468516" y="119795"/>
                  <a:pt x="119795" y="468516"/>
                  <a:pt x="119795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E6D2C0F5-E3DD-9A0F-B7A1-90D462308878}"/>
              </a:ext>
            </a:extLst>
          </p:cNvPr>
          <p:cNvSpPr/>
          <p:nvPr/>
        </p:nvSpPr>
        <p:spPr>
          <a:xfrm>
            <a:off x="4215888" y="87264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537920 w 1797370"/>
              <a:gd name="connsiteY2" fmla="*/ 898685 h 898685"/>
              <a:gd name="connsiteX3" fmla="*/ 898685 w 1797370"/>
              <a:gd name="connsiteY3" fmla="*/ 259450 h 898685"/>
              <a:gd name="connsiteX4" fmla="*/ 259450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537920" y="898685"/>
                </a:lnTo>
                <a:cubicBezTo>
                  <a:pt x="1537920" y="545645"/>
                  <a:pt x="1251725" y="259450"/>
                  <a:pt x="898685" y="259450"/>
                </a:cubicBezTo>
                <a:cubicBezTo>
                  <a:pt x="545645" y="259450"/>
                  <a:pt x="259450" y="545645"/>
                  <a:pt x="259450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C2D9F8F-C551-086D-E29B-4C030A1C70EB}"/>
              </a:ext>
            </a:extLst>
          </p:cNvPr>
          <p:cNvSpPr/>
          <p:nvPr/>
        </p:nvSpPr>
        <p:spPr>
          <a:xfrm>
            <a:off x="6089012" y="87264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379302 w 1797370"/>
              <a:gd name="connsiteY2" fmla="*/ 898685 h 898685"/>
              <a:gd name="connsiteX3" fmla="*/ 898685 w 1797370"/>
              <a:gd name="connsiteY3" fmla="*/ 418068 h 898685"/>
              <a:gd name="connsiteX4" fmla="*/ 418068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379302" y="898685"/>
                </a:lnTo>
                <a:cubicBezTo>
                  <a:pt x="1379302" y="633248"/>
                  <a:pt x="1164122" y="418068"/>
                  <a:pt x="898685" y="418068"/>
                </a:cubicBezTo>
                <a:cubicBezTo>
                  <a:pt x="633248" y="418068"/>
                  <a:pt x="418068" y="633248"/>
                  <a:pt x="418068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16959AF-5AC2-DF77-60FA-9A82D389529E}"/>
              </a:ext>
            </a:extLst>
          </p:cNvPr>
          <p:cNvSpPr/>
          <p:nvPr/>
        </p:nvSpPr>
        <p:spPr>
          <a:xfrm>
            <a:off x="7974834" y="87264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143217 w 1797370"/>
              <a:gd name="connsiteY2" fmla="*/ 898685 h 898685"/>
              <a:gd name="connsiteX3" fmla="*/ 898685 w 1797370"/>
              <a:gd name="connsiteY3" fmla="*/ 654153 h 898685"/>
              <a:gd name="connsiteX4" fmla="*/ 654153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143217" y="898685"/>
                </a:lnTo>
                <a:cubicBezTo>
                  <a:pt x="1143217" y="763634"/>
                  <a:pt x="1033736" y="654153"/>
                  <a:pt x="898685" y="654153"/>
                </a:cubicBezTo>
                <a:cubicBezTo>
                  <a:pt x="763634" y="654153"/>
                  <a:pt x="654153" y="763634"/>
                  <a:pt x="654153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4B55B2D-4AAF-BBE9-233A-3DB03E7706DD}"/>
              </a:ext>
            </a:extLst>
          </p:cNvPr>
          <p:cNvSpPr/>
          <p:nvPr/>
        </p:nvSpPr>
        <p:spPr>
          <a:xfrm>
            <a:off x="495040" y="3609452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49949 w 1797370"/>
              <a:gd name="connsiteY1" fmla="*/ 0 h 898685"/>
              <a:gd name="connsiteX2" fmla="*/ 898685 w 1797370"/>
              <a:gd name="connsiteY2" fmla="*/ 848736 h 898685"/>
              <a:gd name="connsiteX3" fmla="*/ 1747421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49949" y="0"/>
                </a:lnTo>
                <a:cubicBezTo>
                  <a:pt x="49949" y="468744"/>
                  <a:pt x="429941" y="848736"/>
                  <a:pt x="898685" y="848736"/>
                </a:cubicBezTo>
                <a:cubicBezTo>
                  <a:pt x="1367429" y="848736"/>
                  <a:pt x="1747421" y="468744"/>
                  <a:pt x="1747421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C918BD82-3CB2-A8FA-8575-B9FA3CAFE997}"/>
              </a:ext>
            </a:extLst>
          </p:cNvPr>
          <p:cNvSpPr/>
          <p:nvPr/>
        </p:nvSpPr>
        <p:spPr>
          <a:xfrm>
            <a:off x="2355464" y="3609452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119795 w 1797370"/>
              <a:gd name="connsiteY1" fmla="*/ 0 h 898685"/>
              <a:gd name="connsiteX2" fmla="*/ 898685 w 1797370"/>
              <a:gd name="connsiteY2" fmla="*/ 778890 h 898685"/>
              <a:gd name="connsiteX3" fmla="*/ 1677575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119795" y="0"/>
                </a:lnTo>
                <a:cubicBezTo>
                  <a:pt x="119795" y="430169"/>
                  <a:pt x="468516" y="778890"/>
                  <a:pt x="898685" y="778890"/>
                </a:cubicBezTo>
                <a:cubicBezTo>
                  <a:pt x="1328854" y="778890"/>
                  <a:pt x="1677575" y="430169"/>
                  <a:pt x="1677575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494F52CA-4E7C-66AC-31B6-CF83B844F679}"/>
              </a:ext>
            </a:extLst>
          </p:cNvPr>
          <p:cNvSpPr/>
          <p:nvPr/>
        </p:nvSpPr>
        <p:spPr>
          <a:xfrm>
            <a:off x="4215888" y="3609452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259450 w 1797370"/>
              <a:gd name="connsiteY1" fmla="*/ 0 h 898685"/>
              <a:gd name="connsiteX2" fmla="*/ 898685 w 1797370"/>
              <a:gd name="connsiteY2" fmla="*/ 639235 h 898685"/>
              <a:gd name="connsiteX3" fmla="*/ 1537920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259450" y="0"/>
                </a:lnTo>
                <a:cubicBezTo>
                  <a:pt x="259450" y="353040"/>
                  <a:pt x="545645" y="639235"/>
                  <a:pt x="898685" y="639235"/>
                </a:cubicBezTo>
                <a:cubicBezTo>
                  <a:pt x="1251725" y="639235"/>
                  <a:pt x="1537920" y="353040"/>
                  <a:pt x="1537920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93A603F6-6B8D-F1CC-8F96-325F53584D1E}"/>
              </a:ext>
            </a:extLst>
          </p:cNvPr>
          <p:cNvSpPr/>
          <p:nvPr/>
        </p:nvSpPr>
        <p:spPr>
          <a:xfrm>
            <a:off x="6089012" y="3609452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418068 w 1797370"/>
              <a:gd name="connsiteY1" fmla="*/ 0 h 898685"/>
              <a:gd name="connsiteX2" fmla="*/ 898685 w 1797370"/>
              <a:gd name="connsiteY2" fmla="*/ 480617 h 898685"/>
              <a:gd name="connsiteX3" fmla="*/ 1379302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418068" y="0"/>
                </a:lnTo>
                <a:cubicBezTo>
                  <a:pt x="418068" y="265437"/>
                  <a:pt x="633248" y="480617"/>
                  <a:pt x="898685" y="480617"/>
                </a:cubicBezTo>
                <a:cubicBezTo>
                  <a:pt x="1164122" y="480617"/>
                  <a:pt x="1379302" y="265437"/>
                  <a:pt x="1379302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4C85257-1FF5-96C5-2542-0146729FD245}"/>
              </a:ext>
            </a:extLst>
          </p:cNvPr>
          <p:cNvSpPr/>
          <p:nvPr/>
        </p:nvSpPr>
        <p:spPr>
          <a:xfrm>
            <a:off x="7974834" y="3609452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654153 w 1797370"/>
              <a:gd name="connsiteY1" fmla="*/ 0 h 898685"/>
              <a:gd name="connsiteX2" fmla="*/ 898685 w 1797370"/>
              <a:gd name="connsiteY2" fmla="*/ 244532 h 898685"/>
              <a:gd name="connsiteX3" fmla="*/ 1143217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654153" y="0"/>
                </a:lnTo>
                <a:cubicBezTo>
                  <a:pt x="654153" y="135051"/>
                  <a:pt x="763634" y="244532"/>
                  <a:pt x="898685" y="244532"/>
                </a:cubicBezTo>
                <a:cubicBezTo>
                  <a:pt x="1033736" y="244532"/>
                  <a:pt x="1143217" y="135051"/>
                  <a:pt x="1143217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843AB277-A997-A1F3-3504-57393534DBAC}"/>
              </a:ext>
            </a:extLst>
          </p:cNvPr>
          <p:cNvSpPr/>
          <p:nvPr/>
        </p:nvSpPr>
        <p:spPr>
          <a:xfrm>
            <a:off x="495040" y="2816868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747421 w 1797370"/>
              <a:gd name="connsiteY2" fmla="*/ 898685 h 898685"/>
              <a:gd name="connsiteX3" fmla="*/ 898685 w 1797370"/>
              <a:gd name="connsiteY3" fmla="*/ 49949 h 898685"/>
              <a:gd name="connsiteX4" fmla="*/ 49949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747421" y="898685"/>
                </a:lnTo>
                <a:cubicBezTo>
                  <a:pt x="1747421" y="429941"/>
                  <a:pt x="1367429" y="49949"/>
                  <a:pt x="898685" y="49949"/>
                </a:cubicBezTo>
                <a:cubicBezTo>
                  <a:pt x="429941" y="49949"/>
                  <a:pt x="49949" y="429941"/>
                  <a:pt x="49949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8B706737-C2E6-E122-CC44-CCFABBC88A7B}"/>
              </a:ext>
            </a:extLst>
          </p:cNvPr>
          <p:cNvSpPr/>
          <p:nvPr/>
        </p:nvSpPr>
        <p:spPr>
          <a:xfrm>
            <a:off x="2355464" y="2816868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677575 w 1797370"/>
              <a:gd name="connsiteY2" fmla="*/ 898685 h 898685"/>
              <a:gd name="connsiteX3" fmla="*/ 898685 w 1797370"/>
              <a:gd name="connsiteY3" fmla="*/ 119795 h 898685"/>
              <a:gd name="connsiteX4" fmla="*/ 119795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677575" y="898685"/>
                </a:lnTo>
                <a:cubicBezTo>
                  <a:pt x="1677575" y="468516"/>
                  <a:pt x="1328854" y="119795"/>
                  <a:pt x="898685" y="119795"/>
                </a:cubicBezTo>
                <a:cubicBezTo>
                  <a:pt x="468516" y="119795"/>
                  <a:pt x="119795" y="468516"/>
                  <a:pt x="119795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32F53436-D866-5429-101A-9CA296678118}"/>
              </a:ext>
            </a:extLst>
          </p:cNvPr>
          <p:cNvSpPr/>
          <p:nvPr/>
        </p:nvSpPr>
        <p:spPr>
          <a:xfrm>
            <a:off x="4215888" y="2816868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537920 w 1797370"/>
              <a:gd name="connsiteY2" fmla="*/ 898685 h 898685"/>
              <a:gd name="connsiteX3" fmla="*/ 898685 w 1797370"/>
              <a:gd name="connsiteY3" fmla="*/ 259450 h 898685"/>
              <a:gd name="connsiteX4" fmla="*/ 259450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537920" y="898685"/>
                </a:lnTo>
                <a:cubicBezTo>
                  <a:pt x="1537920" y="545645"/>
                  <a:pt x="1251725" y="259450"/>
                  <a:pt x="898685" y="259450"/>
                </a:cubicBezTo>
                <a:cubicBezTo>
                  <a:pt x="545645" y="259450"/>
                  <a:pt x="259450" y="545645"/>
                  <a:pt x="259450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3E11C73E-1B2B-A334-2AE6-2FB52CF6F379}"/>
              </a:ext>
            </a:extLst>
          </p:cNvPr>
          <p:cNvSpPr/>
          <p:nvPr/>
        </p:nvSpPr>
        <p:spPr>
          <a:xfrm>
            <a:off x="6089012" y="2816868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379302 w 1797370"/>
              <a:gd name="connsiteY2" fmla="*/ 898685 h 898685"/>
              <a:gd name="connsiteX3" fmla="*/ 898685 w 1797370"/>
              <a:gd name="connsiteY3" fmla="*/ 418068 h 898685"/>
              <a:gd name="connsiteX4" fmla="*/ 418068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379302" y="898685"/>
                </a:lnTo>
                <a:cubicBezTo>
                  <a:pt x="1379302" y="633248"/>
                  <a:pt x="1164122" y="418068"/>
                  <a:pt x="898685" y="418068"/>
                </a:cubicBezTo>
                <a:cubicBezTo>
                  <a:pt x="633248" y="418068"/>
                  <a:pt x="418068" y="633248"/>
                  <a:pt x="418068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B7BF0349-6EBB-521D-AA4A-6A2C22C52F76}"/>
              </a:ext>
            </a:extLst>
          </p:cNvPr>
          <p:cNvSpPr/>
          <p:nvPr/>
        </p:nvSpPr>
        <p:spPr>
          <a:xfrm>
            <a:off x="7974834" y="2816868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143217 w 1797370"/>
              <a:gd name="connsiteY2" fmla="*/ 898685 h 898685"/>
              <a:gd name="connsiteX3" fmla="*/ 898685 w 1797370"/>
              <a:gd name="connsiteY3" fmla="*/ 654153 h 898685"/>
              <a:gd name="connsiteX4" fmla="*/ 654153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143217" y="898685"/>
                </a:lnTo>
                <a:cubicBezTo>
                  <a:pt x="1143217" y="763634"/>
                  <a:pt x="1033736" y="654153"/>
                  <a:pt x="898685" y="654153"/>
                </a:cubicBezTo>
                <a:cubicBezTo>
                  <a:pt x="763634" y="654153"/>
                  <a:pt x="654153" y="763634"/>
                  <a:pt x="654153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53FCD503-5C07-65EA-7291-F905570290DF}"/>
              </a:ext>
            </a:extLst>
          </p:cNvPr>
          <p:cNvSpPr/>
          <p:nvPr/>
        </p:nvSpPr>
        <p:spPr>
          <a:xfrm>
            <a:off x="495040" y="554169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49949 w 1797370"/>
              <a:gd name="connsiteY1" fmla="*/ 0 h 898685"/>
              <a:gd name="connsiteX2" fmla="*/ 898685 w 1797370"/>
              <a:gd name="connsiteY2" fmla="*/ 848736 h 898685"/>
              <a:gd name="connsiteX3" fmla="*/ 1747421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49949" y="0"/>
                </a:lnTo>
                <a:cubicBezTo>
                  <a:pt x="49949" y="468744"/>
                  <a:pt x="429941" y="848736"/>
                  <a:pt x="898685" y="848736"/>
                </a:cubicBezTo>
                <a:cubicBezTo>
                  <a:pt x="1367429" y="848736"/>
                  <a:pt x="1747421" y="468744"/>
                  <a:pt x="1747421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9DD07028-B3C6-272A-C5C5-0AA61D7A05D5}"/>
              </a:ext>
            </a:extLst>
          </p:cNvPr>
          <p:cNvSpPr/>
          <p:nvPr/>
        </p:nvSpPr>
        <p:spPr>
          <a:xfrm>
            <a:off x="2355464" y="554169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119795 w 1797370"/>
              <a:gd name="connsiteY1" fmla="*/ 0 h 898685"/>
              <a:gd name="connsiteX2" fmla="*/ 898685 w 1797370"/>
              <a:gd name="connsiteY2" fmla="*/ 778890 h 898685"/>
              <a:gd name="connsiteX3" fmla="*/ 1677575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119795" y="0"/>
                </a:lnTo>
                <a:cubicBezTo>
                  <a:pt x="119795" y="430169"/>
                  <a:pt x="468516" y="778890"/>
                  <a:pt x="898685" y="778890"/>
                </a:cubicBezTo>
                <a:cubicBezTo>
                  <a:pt x="1328854" y="778890"/>
                  <a:pt x="1677575" y="430169"/>
                  <a:pt x="1677575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FEB0C6AB-25EA-83C6-9D32-B0236691274F}"/>
              </a:ext>
            </a:extLst>
          </p:cNvPr>
          <p:cNvSpPr/>
          <p:nvPr/>
        </p:nvSpPr>
        <p:spPr>
          <a:xfrm>
            <a:off x="4215888" y="554169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259450 w 1797370"/>
              <a:gd name="connsiteY1" fmla="*/ 0 h 898685"/>
              <a:gd name="connsiteX2" fmla="*/ 898685 w 1797370"/>
              <a:gd name="connsiteY2" fmla="*/ 639235 h 898685"/>
              <a:gd name="connsiteX3" fmla="*/ 1537920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259450" y="0"/>
                </a:lnTo>
                <a:cubicBezTo>
                  <a:pt x="259450" y="353040"/>
                  <a:pt x="545645" y="639235"/>
                  <a:pt x="898685" y="639235"/>
                </a:cubicBezTo>
                <a:cubicBezTo>
                  <a:pt x="1251725" y="639235"/>
                  <a:pt x="1537920" y="353040"/>
                  <a:pt x="1537920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4AF56E34-2BA4-C995-5551-F5B9D3567264}"/>
              </a:ext>
            </a:extLst>
          </p:cNvPr>
          <p:cNvSpPr/>
          <p:nvPr/>
        </p:nvSpPr>
        <p:spPr>
          <a:xfrm>
            <a:off x="6089012" y="554169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418068 w 1797370"/>
              <a:gd name="connsiteY1" fmla="*/ 0 h 898685"/>
              <a:gd name="connsiteX2" fmla="*/ 898685 w 1797370"/>
              <a:gd name="connsiteY2" fmla="*/ 480617 h 898685"/>
              <a:gd name="connsiteX3" fmla="*/ 1379302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418068" y="0"/>
                </a:lnTo>
                <a:cubicBezTo>
                  <a:pt x="418068" y="265437"/>
                  <a:pt x="633248" y="480617"/>
                  <a:pt x="898685" y="480617"/>
                </a:cubicBezTo>
                <a:cubicBezTo>
                  <a:pt x="1164122" y="480617"/>
                  <a:pt x="1379302" y="265437"/>
                  <a:pt x="1379302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0D0D627-91DF-F155-E04A-951F253633B5}"/>
              </a:ext>
            </a:extLst>
          </p:cNvPr>
          <p:cNvSpPr/>
          <p:nvPr/>
        </p:nvSpPr>
        <p:spPr>
          <a:xfrm>
            <a:off x="7974834" y="5541699"/>
            <a:ext cx="1461266" cy="730633"/>
          </a:xfrm>
          <a:custGeom>
            <a:avLst/>
            <a:gdLst>
              <a:gd name="connsiteX0" fmla="*/ 0 w 1797370"/>
              <a:gd name="connsiteY0" fmla="*/ 0 h 898685"/>
              <a:gd name="connsiteX1" fmla="*/ 654153 w 1797370"/>
              <a:gd name="connsiteY1" fmla="*/ 0 h 898685"/>
              <a:gd name="connsiteX2" fmla="*/ 898685 w 1797370"/>
              <a:gd name="connsiteY2" fmla="*/ 244532 h 898685"/>
              <a:gd name="connsiteX3" fmla="*/ 1143217 w 1797370"/>
              <a:gd name="connsiteY3" fmla="*/ 0 h 898685"/>
              <a:gd name="connsiteX4" fmla="*/ 1797370 w 1797370"/>
              <a:gd name="connsiteY4" fmla="*/ 0 h 898685"/>
              <a:gd name="connsiteX5" fmla="*/ 898685 w 1797370"/>
              <a:gd name="connsiteY5" fmla="*/ 898685 h 898685"/>
              <a:gd name="connsiteX6" fmla="*/ 0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0" y="0"/>
                </a:moveTo>
                <a:lnTo>
                  <a:pt x="654153" y="0"/>
                </a:lnTo>
                <a:cubicBezTo>
                  <a:pt x="654153" y="135051"/>
                  <a:pt x="763634" y="244532"/>
                  <a:pt x="898685" y="244532"/>
                </a:cubicBezTo>
                <a:cubicBezTo>
                  <a:pt x="1033736" y="244532"/>
                  <a:pt x="1143217" y="135051"/>
                  <a:pt x="1143217" y="0"/>
                </a:cubicBezTo>
                <a:lnTo>
                  <a:pt x="1797370" y="0"/>
                </a:lnTo>
                <a:cubicBezTo>
                  <a:pt x="1797370" y="496330"/>
                  <a:pt x="1395015" y="898685"/>
                  <a:pt x="898685" y="898685"/>
                </a:cubicBezTo>
                <a:cubicBezTo>
                  <a:pt x="402355" y="898685"/>
                  <a:pt x="0" y="496330"/>
                  <a:pt x="0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9F177FAD-684D-EBFB-260C-047F837C9292}"/>
              </a:ext>
            </a:extLst>
          </p:cNvPr>
          <p:cNvSpPr/>
          <p:nvPr/>
        </p:nvSpPr>
        <p:spPr>
          <a:xfrm>
            <a:off x="495040" y="474911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747421 w 1797370"/>
              <a:gd name="connsiteY2" fmla="*/ 898685 h 898685"/>
              <a:gd name="connsiteX3" fmla="*/ 898685 w 1797370"/>
              <a:gd name="connsiteY3" fmla="*/ 49949 h 898685"/>
              <a:gd name="connsiteX4" fmla="*/ 49949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747421" y="898685"/>
                </a:lnTo>
                <a:cubicBezTo>
                  <a:pt x="1747421" y="429941"/>
                  <a:pt x="1367429" y="49949"/>
                  <a:pt x="898685" y="49949"/>
                </a:cubicBezTo>
                <a:cubicBezTo>
                  <a:pt x="429941" y="49949"/>
                  <a:pt x="49949" y="429941"/>
                  <a:pt x="49949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6B3F05A0-CD7B-5500-CF0F-850046895A9B}"/>
              </a:ext>
            </a:extLst>
          </p:cNvPr>
          <p:cNvSpPr/>
          <p:nvPr/>
        </p:nvSpPr>
        <p:spPr>
          <a:xfrm>
            <a:off x="2355464" y="474911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677575 w 1797370"/>
              <a:gd name="connsiteY2" fmla="*/ 898685 h 898685"/>
              <a:gd name="connsiteX3" fmla="*/ 898685 w 1797370"/>
              <a:gd name="connsiteY3" fmla="*/ 119795 h 898685"/>
              <a:gd name="connsiteX4" fmla="*/ 119795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677575" y="898685"/>
                </a:lnTo>
                <a:cubicBezTo>
                  <a:pt x="1677575" y="468516"/>
                  <a:pt x="1328854" y="119795"/>
                  <a:pt x="898685" y="119795"/>
                </a:cubicBezTo>
                <a:cubicBezTo>
                  <a:pt x="468516" y="119795"/>
                  <a:pt x="119795" y="468516"/>
                  <a:pt x="119795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4993DDC8-6BE9-B91E-8E8E-95E75D8F2CF1}"/>
              </a:ext>
            </a:extLst>
          </p:cNvPr>
          <p:cNvSpPr/>
          <p:nvPr/>
        </p:nvSpPr>
        <p:spPr>
          <a:xfrm>
            <a:off x="4215888" y="474911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537920 w 1797370"/>
              <a:gd name="connsiteY2" fmla="*/ 898685 h 898685"/>
              <a:gd name="connsiteX3" fmla="*/ 898685 w 1797370"/>
              <a:gd name="connsiteY3" fmla="*/ 259450 h 898685"/>
              <a:gd name="connsiteX4" fmla="*/ 259450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537920" y="898685"/>
                </a:lnTo>
                <a:cubicBezTo>
                  <a:pt x="1537920" y="545645"/>
                  <a:pt x="1251725" y="259450"/>
                  <a:pt x="898685" y="259450"/>
                </a:cubicBezTo>
                <a:cubicBezTo>
                  <a:pt x="545645" y="259450"/>
                  <a:pt x="259450" y="545645"/>
                  <a:pt x="259450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3C1FA6F0-7EDA-45AC-4194-CE617D31F5D9}"/>
              </a:ext>
            </a:extLst>
          </p:cNvPr>
          <p:cNvSpPr/>
          <p:nvPr/>
        </p:nvSpPr>
        <p:spPr>
          <a:xfrm>
            <a:off x="6089012" y="474911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379302 w 1797370"/>
              <a:gd name="connsiteY2" fmla="*/ 898685 h 898685"/>
              <a:gd name="connsiteX3" fmla="*/ 898685 w 1797370"/>
              <a:gd name="connsiteY3" fmla="*/ 418068 h 898685"/>
              <a:gd name="connsiteX4" fmla="*/ 418068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379302" y="898685"/>
                </a:lnTo>
                <a:cubicBezTo>
                  <a:pt x="1379302" y="633248"/>
                  <a:pt x="1164122" y="418068"/>
                  <a:pt x="898685" y="418068"/>
                </a:cubicBezTo>
                <a:cubicBezTo>
                  <a:pt x="633248" y="418068"/>
                  <a:pt x="418068" y="633248"/>
                  <a:pt x="418068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8625D646-3EA0-DA74-D68B-F197BE618903}"/>
              </a:ext>
            </a:extLst>
          </p:cNvPr>
          <p:cNvSpPr/>
          <p:nvPr/>
        </p:nvSpPr>
        <p:spPr>
          <a:xfrm>
            <a:off x="7974834" y="4749115"/>
            <a:ext cx="1461266" cy="730633"/>
          </a:xfrm>
          <a:custGeom>
            <a:avLst/>
            <a:gdLst>
              <a:gd name="connsiteX0" fmla="*/ 898685 w 1797370"/>
              <a:gd name="connsiteY0" fmla="*/ 0 h 898685"/>
              <a:gd name="connsiteX1" fmla="*/ 1797370 w 1797370"/>
              <a:gd name="connsiteY1" fmla="*/ 898685 h 898685"/>
              <a:gd name="connsiteX2" fmla="*/ 1143217 w 1797370"/>
              <a:gd name="connsiteY2" fmla="*/ 898685 h 898685"/>
              <a:gd name="connsiteX3" fmla="*/ 898685 w 1797370"/>
              <a:gd name="connsiteY3" fmla="*/ 654153 h 898685"/>
              <a:gd name="connsiteX4" fmla="*/ 654153 w 1797370"/>
              <a:gd name="connsiteY4" fmla="*/ 898685 h 898685"/>
              <a:gd name="connsiteX5" fmla="*/ 0 w 1797370"/>
              <a:gd name="connsiteY5" fmla="*/ 898685 h 898685"/>
              <a:gd name="connsiteX6" fmla="*/ 898685 w 1797370"/>
              <a:gd name="connsiteY6" fmla="*/ 0 h 89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7370" h="898685">
                <a:moveTo>
                  <a:pt x="898685" y="0"/>
                </a:moveTo>
                <a:cubicBezTo>
                  <a:pt x="1395015" y="0"/>
                  <a:pt x="1797370" y="402355"/>
                  <a:pt x="1797370" y="898685"/>
                </a:cubicBezTo>
                <a:lnTo>
                  <a:pt x="1143217" y="898685"/>
                </a:lnTo>
                <a:cubicBezTo>
                  <a:pt x="1143217" y="763634"/>
                  <a:pt x="1033736" y="654153"/>
                  <a:pt x="898685" y="654153"/>
                </a:cubicBezTo>
                <a:cubicBezTo>
                  <a:pt x="763634" y="654153"/>
                  <a:pt x="654153" y="763634"/>
                  <a:pt x="654153" y="898685"/>
                </a:cubicBezTo>
                <a:lnTo>
                  <a:pt x="0" y="898685"/>
                </a:lnTo>
                <a:cubicBezTo>
                  <a:pt x="0" y="402355"/>
                  <a:pt x="402355" y="0"/>
                  <a:pt x="898685" y="0"/>
                </a:cubicBez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363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55841</TotalTime>
  <Words>11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pptxl17_半円孤図形</dc:title>
  <dc:subject>pptxl17_半円孤図形</dc:subject>
  <dc:creator>でじけろお</dc:creator>
  <cp:revision>1</cp:revision>
  <dcterms:created xsi:type="dcterms:W3CDTF">2018-05-20T00:31:01Z</dcterms:created>
  <dcterms:modified xsi:type="dcterms:W3CDTF">2022-12-07T14:31:12Z</dcterms:modified>
  <cp:version>1</cp:version>
</cp:coreProperties>
</file>